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5"/>
  </p:notesMasterIdLst>
  <p:sldIdLst>
    <p:sldId id="369" r:id="rId3"/>
    <p:sldId id="368" r:id="rId4"/>
  </p:sldIdLst>
  <p:sldSz cx="10058400" cy="5651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20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C91B1-CBA4-491D-B773-09F68607717D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4213" y="1143000"/>
            <a:ext cx="5489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D012A-EDC1-4466-A594-983008373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21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924910"/>
            <a:ext cx="7543800" cy="1967559"/>
          </a:xfrm>
        </p:spPr>
        <p:txBody>
          <a:bodyPr anchor="b"/>
          <a:lstStyle>
            <a:lvl1pPr algn="ctr">
              <a:defRPr sz="49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2968346"/>
            <a:ext cx="7543800" cy="1364471"/>
          </a:xfrm>
        </p:spPr>
        <p:txBody>
          <a:bodyPr/>
          <a:lstStyle>
            <a:lvl1pPr marL="0" indent="0" algn="ctr">
              <a:buNone/>
              <a:defRPr sz="1978"/>
            </a:lvl1pPr>
            <a:lvl2pPr marL="376779" indent="0" algn="ctr">
              <a:buNone/>
              <a:defRPr sz="1648"/>
            </a:lvl2pPr>
            <a:lvl3pPr marL="753557" indent="0" algn="ctr">
              <a:buNone/>
              <a:defRPr sz="1483"/>
            </a:lvl3pPr>
            <a:lvl4pPr marL="1130336" indent="0" algn="ctr">
              <a:buNone/>
              <a:defRPr sz="1319"/>
            </a:lvl4pPr>
            <a:lvl5pPr marL="1507114" indent="0" algn="ctr">
              <a:buNone/>
              <a:defRPr sz="1319"/>
            </a:lvl5pPr>
            <a:lvl6pPr marL="1883893" indent="0" algn="ctr">
              <a:buNone/>
              <a:defRPr sz="1319"/>
            </a:lvl6pPr>
            <a:lvl7pPr marL="2260671" indent="0" algn="ctr">
              <a:buNone/>
              <a:defRPr sz="1319"/>
            </a:lvl7pPr>
            <a:lvl8pPr marL="2637450" indent="0" algn="ctr">
              <a:buNone/>
              <a:defRPr sz="1319"/>
            </a:lvl8pPr>
            <a:lvl9pPr marL="3014228" indent="0" algn="ctr">
              <a:buNone/>
              <a:defRPr sz="1319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  <a:prstGeom prst="rect">
            <a:avLst/>
          </a:prstGeo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  <a:prstGeom prst="rect">
            <a:avLst/>
          </a:prstGeo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517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195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408951"/>
            <a:ext cx="8675370" cy="2350867"/>
          </a:xfrm>
        </p:spPr>
        <p:txBody>
          <a:bodyPr anchor="b"/>
          <a:lstStyle>
            <a:lvl1pPr>
              <a:defRPr sz="494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3782058"/>
            <a:ext cx="8675370" cy="1236265"/>
          </a:xfrm>
        </p:spPr>
        <p:txBody>
          <a:bodyPr/>
          <a:lstStyle>
            <a:lvl1pPr marL="0" indent="0">
              <a:buNone/>
              <a:defRPr sz="1978">
                <a:solidFill>
                  <a:schemeClr val="tx1">
                    <a:tint val="75000"/>
                  </a:schemeClr>
                </a:solidFill>
              </a:defRPr>
            </a:lvl1pPr>
            <a:lvl2pPr marL="376779" indent="0">
              <a:buNone/>
              <a:defRPr sz="1648">
                <a:solidFill>
                  <a:schemeClr val="tx1">
                    <a:tint val="75000"/>
                  </a:schemeClr>
                </a:solidFill>
              </a:defRPr>
            </a:lvl2pPr>
            <a:lvl3pPr marL="753557" indent="0">
              <a:buNone/>
              <a:defRPr sz="1483">
                <a:solidFill>
                  <a:schemeClr val="tx1">
                    <a:tint val="75000"/>
                  </a:schemeClr>
                </a:solidFill>
              </a:defRPr>
            </a:lvl3pPr>
            <a:lvl4pPr marL="1130336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4pPr>
            <a:lvl5pPr marL="1507114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5pPr>
            <a:lvl6pPr marL="1883893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6pPr>
            <a:lvl7pPr marL="2260671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7pPr>
            <a:lvl8pPr marL="2637450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8pPr>
            <a:lvl9pPr marL="3014228" indent="0">
              <a:buNone/>
              <a:defRPr sz="13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5238104"/>
            <a:ext cx="2263140" cy="30089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58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504450"/>
            <a:ext cx="4253865" cy="35858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504450"/>
            <a:ext cx="4253865" cy="35858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4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62" y="300891"/>
            <a:ext cx="8675370" cy="10923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62" y="1385403"/>
            <a:ext cx="4255611" cy="678965"/>
          </a:xfrm>
        </p:spPr>
        <p:txBody>
          <a:bodyPr anchor="b"/>
          <a:lstStyle>
            <a:lvl1pPr marL="0" indent="0">
              <a:buNone/>
              <a:defRPr sz="1978" b="1"/>
            </a:lvl1pPr>
            <a:lvl2pPr marL="376779" indent="0">
              <a:buNone/>
              <a:defRPr sz="1648" b="1"/>
            </a:lvl2pPr>
            <a:lvl3pPr marL="753557" indent="0">
              <a:buNone/>
              <a:defRPr sz="1483" b="1"/>
            </a:lvl3pPr>
            <a:lvl4pPr marL="1130336" indent="0">
              <a:buNone/>
              <a:defRPr sz="1319" b="1"/>
            </a:lvl4pPr>
            <a:lvl5pPr marL="1507114" indent="0">
              <a:buNone/>
              <a:defRPr sz="1319" b="1"/>
            </a:lvl5pPr>
            <a:lvl6pPr marL="1883893" indent="0">
              <a:buNone/>
              <a:defRPr sz="1319" b="1"/>
            </a:lvl6pPr>
            <a:lvl7pPr marL="2260671" indent="0">
              <a:buNone/>
              <a:defRPr sz="1319" b="1"/>
            </a:lvl7pPr>
            <a:lvl8pPr marL="2637450" indent="0">
              <a:buNone/>
              <a:defRPr sz="1319" b="1"/>
            </a:lvl8pPr>
            <a:lvl9pPr marL="3014228" indent="0">
              <a:buNone/>
              <a:defRPr sz="131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262" y="2064368"/>
            <a:ext cx="4255611" cy="3036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385403"/>
            <a:ext cx="4276567" cy="678965"/>
          </a:xfrm>
        </p:spPr>
        <p:txBody>
          <a:bodyPr anchor="b"/>
          <a:lstStyle>
            <a:lvl1pPr marL="0" indent="0">
              <a:buNone/>
              <a:defRPr sz="1978" b="1"/>
            </a:lvl1pPr>
            <a:lvl2pPr marL="376779" indent="0">
              <a:buNone/>
              <a:defRPr sz="1648" b="1"/>
            </a:lvl2pPr>
            <a:lvl3pPr marL="753557" indent="0">
              <a:buNone/>
              <a:defRPr sz="1483" b="1"/>
            </a:lvl3pPr>
            <a:lvl4pPr marL="1130336" indent="0">
              <a:buNone/>
              <a:defRPr sz="1319" b="1"/>
            </a:lvl4pPr>
            <a:lvl5pPr marL="1507114" indent="0">
              <a:buNone/>
              <a:defRPr sz="1319" b="1"/>
            </a:lvl5pPr>
            <a:lvl6pPr marL="1883893" indent="0">
              <a:buNone/>
              <a:defRPr sz="1319" b="1"/>
            </a:lvl6pPr>
            <a:lvl7pPr marL="2260671" indent="0">
              <a:buNone/>
              <a:defRPr sz="1319" b="1"/>
            </a:lvl7pPr>
            <a:lvl8pPr marL="2637450" indent="0">
              <a:buNone/>
              <a:defRPr sz="1319" b="1"/>
            </a:lvl8pPr>
            <a:lvl9pPr marL="3014228" indent="0">
              <a:buNone/>
              <a:defRPr sz="131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064368"/>
            <a:ext cx="4276567" cy="30363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93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  <a:prstGeom prst="rect">
            <a:avLst/>
          </a:prstGeo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  <a:prstGeom prst="rect">
            <a:avLst/>
          </a:prstGeo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929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5287816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68740" y="5286494"/>
            <a:ext cx="586740" cy="251178"/>
          </a:xfrm>
        </p:spPr>
        <p:txBody>
          <a:bodyPr/>
          <a:lstStyle>
            <a:lvl1pPr>
              <a:defRPr sz="907">
                <a:solidFill>
                  <a:schemeClr val="tx1">
                    <a:lumMod val="50000"/>
                    <a:lumOff val="50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048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62" y="376767"/>
            <a:ext cx="3244533" cy="1318683"/>
          </a:xfrm>
        </p:spPr>
        <p:txBody>
          <a:bodyPr anchor="b"/>
          <a:lstStyle>
            <a:lvl1pPr>
              <a:defRPr sz="263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567" y="813712"/>
            <a:ext cx="5092065" cy="4016228"/>
          </a:xfrm>
        </p:spPr>
        <p:txBody>
          <a:bodyPr/>
          <a:lstStyle>
            <a:lvl1pPr>
              <a:defRPr sz="2637"/>
            </a:lvl1pPr>
            <a:lvl2pPr>
              <a:defRPr sz="2307"/>
            </a:lvl2pPr>
            <a:lvl3pPr>
              <a:defRPr sz="1978"/>
            </a:lvl3pPr>
            <a:lvl4pPr>
              <a:defRPr sz="1648"/>
            </a:lvl4pPr>
            <a:lvl5pPr>
              <a:defRPr sz="1648"/>
            </a:lvl5pPr>
            <a:lvl6pPr>
              <a:defRPr sz="1648"/>
            </a:lvl6pPr>
            <a:lvl7pPr>
              <a:defRPr sz="1648"/>
            </a:lvl7pPr>
            <a:lvl8pPr>
              <a:defRPr sz="1648"/>
            </a:lvl8pPr>
            <a:lvl9pPr>
              <a:defRPr sz="164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262" y="1695450"/>
            <a:ext cx="3244533" cy="3141031"/>
          </a:xfrm>
        </p:spPr>
        <p:txBody>
          <a:bodyPr/>
          <a:lstStyle>
            <a:lvl1pPr marL="0" indent="0">
              <a:buNone/>
              <a:defRPr sz="1319"/>
            </a:lvl1pPr>
            <a:lvl2pPr marL="376779" indent="0">
              <a:buNone/>
              <a:defRPr sz="1154"/>
            </a:lvl2pPr>
            <a:lvl3pPr marL="753557" indent="0">
              <a:buNone/>
              <a:defRPr sz="989"/>
            </a:lvl3pPr>
            <a:lvl4pPr marL="1130336" indent="0">
              <a:buNone/>
              <a:defRPr sz="824"/>
            </a:lvl4pPr>
            <a:lvl5pPr marL="1507114" indent="0">
              <a:buNone/>
              <a:defRPr sz="824"/>
            </a:lvl5pPr>
            <a:lvl6pPr marL="1883893" indent="0">
              <a:buNone/>
              <a:defRPr sz="824"/>
            </a:lvl6pPr>
            <a:lvl7pPr marL="2260671" indent="0">
              <a:buNone/>
              <a:defRPr sz="824"/>
            </a:lvl7pPr>
            <a:lvl8pPr marL="2637450" indent="0">
              <a:buNone/>
              <a:defRPr sz="824"/>
            </a:lvl8pPr>
            <a:lvl9pPr marL="3014228" indent="0">
              <a:buNone/>
              <a:defRPr sz="82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08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62" y="376767"/>
            <a:ext cx="3244533" cy="1318683"/>
          </a:xfrm>
        </p:spPr>
        <p:txBody>
          <a:bodyPr anchor="b"/>
          <a:lstStyle>
            <a:lvl1pPr>
              <a:defRPr sz="263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567" y="813712"/>
            <a:ext cx="5092065" cy="4016228"/>
          </a:xfrm>
        </p:spPr>
        <p:txBody>
          <a:bodyPr/>
          <a:lstStyle>
            <a:lvl1pPr marL="0" indent="0">
              <a:buNone/>
              <a:defRPr sz="2637"/>
            </a:lvl1pPr>
            <a:lvl2pPr marL="376779" indent="0">
              <a:buNone/>
              <a:defRPr sz="2307"/>
            </a:lvl2pPr>
            <a:lvl3pPr marL="753557" indent="0">
              <a:buNone/>
              <a:defRPr sz="1978"/>
            </a:lvl3pPr>
            <a:lvl4pPr marL="1130336" indent="0">
              <a:buNone/>
              <a:defRPr sz="1648"/>
            </a:lvl4pPr>
            <a:lvl5pPr marL="1507114" indent="0">
              <a:buNone/>
              <a:defRPr sz="1648"/>
            </a:lvl5pPr>
            <a:lvl6pPr marL="1883893" indent="0">
              <a:buNone/>
              <a:defRPr sz="1648"/>
            </a:lvl6pPr>
            <a:lvl7pPr marL="2260671" indent="0">
              <a:buNone/>
              <a:defRPr sz="1648"/>
            </a:lvl7pPr>
            <a:lvl8pPr marL="2637450" indent="0">
              <a:buNone/>
              <a:defRPr sz="1648"/>
            </a:lvl8pPr>
            <a:lvl9pPr marL="3014228" indent="0">
              <a:buNone/>
              <a:defRPr sz="1648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262" y="1695450"/>
            <a:ext cx="3244533" cy="3141031"/>
          </a:xfrm>
        </p:spPr>
        <p:txBody>
          <a:bodyPr/>
          <a:lstStyle>
            <a:lvl1pPr marL="0" indent="0">
              <a:buNone/>
              <a:defRPr sz="1319"/>
            </a:lvl1pPr>
            <a:lvl2pPr marL="376779" indent="0">
              <a:buNone/>
              <a:defRPr sz="1154"/>
            </a:lvl2pPr>
            <a:lvl3pPr marL="753557" indent="0">
              <a:buNone/>
              <a:defRPr sz="989"/>
            </a:lvl3pPr>
            <a:lvl4pPr marL="1130336" indent="0">
              <a:buNone/>
              <a:defRPr sz="824"/>
            </a:lvl4pPr>
            <a:lvl5pPr marL="1507114" indent="0">
              <a:buNone/>
              <a:defRPr sz="824"/>
            </a:lvl5pPr>
            <a:lvl6pPr marL="1883893" indent="0">
              <a:buNone/>
              <a:defRPr sz="824"/>
            </a:lvl6pPr>
            <a:lvl7pPr marL="2260671" indent="0">
              <a:buNone/>
              <a:defRPr sz="824"/>
            </a:lvl7pPr>
            <a:lvl8pPr marL="2637450" indent="0">
              <a:buNone/>
              <a:defRPr sz="824"/>
            </a:lvl8pPr>
            <a:lvl9pPr marL="3014228" indent="0">
              <a:buNone/>
              <a:defRPr sz="82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83580" y="5350610"/>
            <a:ext cx="3394710" cy="300890"/>
          </a:xfr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84920" y="5375466"/>
            <a:ext cx="586740" cy="251178"/>
          </a:xfr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319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62730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300890"/>
            <a:ext cx="2168843" cy="47893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300890"/>
            <a:ext cx="6338888" cy="478938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5350610"/>
            <a:ext cx="3394710" cy="300890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2018 Generate Capital. All rights reserved.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158FE23-934E-43F9-8C7A-9B386BB6A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3745" y="5400323"/>
            <a:ext cx="2263140" cy="251178"/>
          </a:xfrm>
          <a:prstGeom prst="rect">
            <a:avLst/>
          </a:prstGeom>
        </p:spPr>
        <p:txBody>
          <a:bodyPr/>
          <a:lstStyle/>
          <a:p>
            <a:fld id="{A936891C-6EF7-DD4A-914A-220E0481B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395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6796" y="110793"/>
            <a:ext cx="9550375" cy="3043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D6CDF0-7850-430C-93BE-98210ECE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3745" y="5400323"/>
            <a:ext cx="2263140" cy="251178"/>
          </a:xfrm>
          <a:prstGeom prst="rect">
            <a:avLst/>
          </a:prstGeom>
        </p:spPr>
        <p:txBody>
          <a:bodyPr/>
          <a:lstStyle/>
          <a:p>
            <a:fld id="{A936891C-6EF7-DD4A-914A-220E0481B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14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1334" y="536224"/>
            <a:ext cx="8195733" cy="470480"/>
          </a:xfrm>
          <a:prstGeom prst="rect">
            <a:avLst/>
          </a:prstGeom>
        </p:spPr>
        <p:txBody>
          <a:bodyPr vert="horz" lIns="64282" tIns="32141" rIns="64282" bIns="32141" anchor="t" anchorCtr="0"/>
          <a:lstStyle>
            <a:lvl1pPr algn="ctr">
              <a:lnSpc>
                <a:spcPts val="2637"/>
              </a:lnSpc>
              <a:defRPr sz="1978">
                <a:solidFill>
                  <a:srgbClr val="595959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915421" y="1609881"/>
            <a:ext cx="8211646" cy="3234262"/>
          </a:xfrm>
          <a:prstGeom prst="rect">
            <a:avLst/>
          </a:prstGeom>
        </p:spPr>
        <p:txBody>
          <a:bodyPr vert="horz" lIns="64282" tIns="32141" rIns="64282" bIns="32141"/>
          <a:lstStyle>
            <a:lvl1pPr marL="235487" indent="-235487">
              <a:lnSpc>
                <a:spcPct val="100000"/>
              </a:lnSpc>
              <a:spcBef>
                <a:spcPts val="0"/>
              </a:spcBef>
              <a:spcAft>
                <a:spcPts val="659"/>
              </a:spcAft>
              <a:buClrTx/>
              <a:buSzPct val="100000"/>
              <a:buFont typeface="Arial"/>
              <a:buChar char="•"/>
              <a:defRPr sz="865" b="0" i="0">
                <a:solidFill>
                  <a:srgbClr val="595959"/>
                </a:solidFill>
                <a:latin typeface="Avenir Next Regular"/>
                <a:ea typeface="Avenir Next Medium" charset="0"/>
                <a:cs typeface="Avenir Next Regular"/>
              </a:defRPr>
            </a:lvl1pPr>
            <a:lvl2pPr marL="580239" indent="-128105">
              <a:lnSpc>
                <a:spcPct val="100000"/>
              </a:lnSpc>
              <a:spcBef>
                <a:spcPts val="0"/>
              </a:spcBef>
              <a:spcAft>
                <a:spcPts val="659"/>
              </a:spcAft>
              <a:buClrTx/>
              <a:buSzPct val="75000"/>
              <a:buFont typeface="Arial"/>
              <a:buChar char="•"/>
              <a:defRPr sz="824" b="0" i="0" baseline="0">
                <a:solidFill>
                  <a:srgbClr val="595959"/>
                </a:solidFill>
                <a:latin typeface="Avenir Next Regular"/>
                <a:ea typeface="Avenir Next Medium" charset="0"/>
                <a:cs typeface="Avenir Next Regular"/>
              </a:defRPr>
            </a:lvl2pPr>
            <a:lvl3pPr marL="972089" indent="-141292">
              <a:lnSpc>
                <a:spcPct val="100000"/>
              </a:lnSpc>
              <a:spcBef>
                <a:spcPts val="0"/>
              </a:spcBef>
              <a:spcAft>
                <a:spcPts val="659"/>
              </a:spcAft>
              <a:buClrTx/>
              <a:buSzPct val="75000"/>
              <a:buFont typeface="Arial"/>
              <a:buChar char="•"/>
              <a:defRPr sz="824" baseline="0">
                <a:solidFill>
                  <a:srgbClr val="595959"/>
                </a:solidFill>
                <a:latin typeface="Avenir Next Regular"/>
                <a:cs typeface="Avenir Next Regular"/>
              </a:defRPr>
            </a:lvl3pPr>
            <a:lvl4pPr marL="473548" indent="-172674">
              <a:spcBef>
                <a:spcPts val="0"/>
              </a:spcBef>
              <a:buClrTx/>
              <a:buSzPct val="75000"/>
              <a:buFont typeface="Arial"/>
              <a:buChar char="•"/>
              <a:defRPr sz="1154" b="0" i="0">
                <a:solidFill>
                  <a:srgbClr val="595959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4pPr>
            <a:lvl5pPr marL="473548" indent="-172674">
              <a:spcBef>
                <a:spcPts val="0"/>
              </a:spcBef>
              <a:buClrTx/>
              <a:buSzPct val="75000"/>
              <a:buFont typeface="Arial"/>
              <a:buChar char="•"/>
              <a:defRPr sz="1154" b="0" i="0">
                <a:solidFill>
                  <a:srgbClr val="595959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5pPr>
            <a:lvl6pPr marL="1478896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>
          <a:xfrm>
            <a:off x="904557" y="996738"/>
            <a:ext cx="8223092" cy="398694"/>
          </a:xfrm>
          <a:prstGeom prst="rect">
            <a:avLst/>
          </a:prstGeom>
        </p:spPr>
        <p:txBody>
          <a:bodyPr vert="horz"/>
          <a:lstStyle>
            <a:lvl1pPr marL="184464" indent="0" algn="ctr">
              <a:buNone/>
              <a:defRPr sz="1154" cap="all" spc="247">
                <a:solidFill>
                  <a:srgbClr val="595959"/>
                </a:solidFill>
                <a:latin typeface="Avenir Next Regular"/>
                <a:cs typeface="Avenir Next Regular"/>
              </a:defRPr>
            </a:lvl1pPr>
            <a:lvl2pPr marL="440883" indent="0" algn="ctr">
              <a:buNone/>
              <a:defRPr sz="1154">
                <a:solidFill>
                  <a:srgbClr val="595959"/>
                </a:solidFill>
                <a:latin typeface="Avenir Next Regular"/>
                <a:cs typeface="Avenir Next Regular"/>
              </a:defRPr>
            </a:lvl2pPr>
            <a:lvl3pPr marL="698610" indent="0" algn="ctr">
              <a:buNone/>
              <a:defRPr sz="1154">
                <a:solidFill>
                  <a:srgbClr val="595959"/>
                </a:solidFill>
                <a:latin typeface="Avenir Next Regular"/>
                <a:cs typeface="Avenir Next Regular"/>
              </a:defRPr>
            </a:lvl3pPr>
            <a:lvl4pPr marL="956337" indent="0" algn="ctr">
              <a:buNone/>
              <a:defRPr sz="1154">
                <a:solidFill>
                  <a:srgbClr val="595959"/>
                </a:solidFill>
                <a:latin typeface="Avenir Next Regular"/>
                <a:cs typeface="Avenir Next Regular"/>
              </a:defRPr>
            </a:lvl4pPr>
            <a:lvl5pPr marL="1214064" indent="0" algn="ctr">
              <a:buNone/>
              <a:defRPr sz="1154">
                <a:solidFill>
                  <a:srgbClr val="595959"/>
                </a:solidFill>
                <a:latin typeface="Avenir Next Regular"/>
                <a:cs typeface="Avenir Next Regular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A552397-1FB6-4554-91B0-48EEBC0EFBA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7103745" y="5400323"/>
            <a:ext cx="2263140" cy="251178"/>
          </a:xfrm>
          <a:prstGeom prst="rect">
            <a:avLst/>
          </a:prstGeom>
        </p:spPr>
        <p:txBody>
          <a:bodyPr/>
          <a:lstStyle/>
          <a:p>
            <a:fld id="{A936891C-6EF7-DD4A-914A-220E0481B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444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933" y="290630"/>
            <a:ext cx="8841317" cy="974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036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 fontAlgn="auto">
              <a:spcAft>
                <a:spcPts val="0"/>
              </a:spcAft>
            </a:pPr>
            <a:r>
              <a:rPr lang="en-US" dirty="0"/>
              <a:t>Click to edit Master title style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9399EDDC-3A6A-486D-ADC0-24F10E67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3745" y="5400323"/>
            <a:ext cx="2263140" cy="251178"/>
          </a:xfrm>
          <a:prstGeom prst="rect">
            <a:avLst/>
          </a:prstGeom>
        </p:spPr>
        <p:txBody>
          <a:bodyPr/>
          <a:lstStyle/>
          <a:p>
            <a:fld id="{A936891C-6EF7-DD4A-914A-220E0481B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4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300891"/>
            <a:ext cx="8675370" cy="109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504450"/>
            <a:ext cx="8675370" cy="3585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783580" y="5350610"/>
            <a:ext cx="3394710" cy="300890"/>
          </a:xfrm>
          <a:prstGeom prst="rect">
            <a:avLst/>
          </a:prstGeom>
        </p:spPr>
        <p:txBody>
          <a:bodyPr/>
          <a:lstStyle>
            <a:lvl1pPr>
              <a:defRPr sz="907">
                <a:solidFill>
                  <a:schemeClr val="bg1">
                    <a:lumMod val="7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en-US" dirty="0"/>
              <a:t>© 2018 Generate Capital. All rights reserved.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6603FF5-4AA1-4511-9E6D-30D18D1181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84920" y="5375466"/>
            <a:ext cx="586740" cy="251178"/>
          </a:xfrm>
          <a:prstGeom prst="rect">
            <a:avLst/>
          </a:prstGeom>
        </p:spPr>
        <p:txBody>
          <a:bodyPr/>
          <a:lstStyle>
            <a:lvl1pPr>
              <a:defRPr sz="907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fld id="{A936891C-6EF7-DD4A-914A-220E0481BD8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45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dt="0"/>
  <p:txStyles>
    <p:titleStyle>
      <a:lvl1pPr algn="l" defTabSz="753557" rtl="0" eaLnBrk="1" latinLnBrk="0" hangingPunct="1">
        <a:lnSpc>
          <a:spcPct val="90000"/>
        </a:lnSpc>
        <a:spcBef>
          <a:spcPct val="0"/>
        </a:spcBef>
        <a:buNone/>
        <a:defRPr sz="2307" b="0" i="0" kern="1200">
          <a:solidFill>
            <a:schemeClr val="tx1"/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188389" indent="-188389" algn="l" defTabSz="753557" rtl="0" eaLnBrk="1" latinLnBrk="0" hangingPunct="1">
        <a:lnSpc>
          <a:spcPct val="90000"/>
        </a:lnSpc>
        <a:spcBef>
          <a:spcPts val="824"/>
        </a:spcBef>
        <a:buFont typeface="Arial"/>
        <a:buChar char="•"/>
        <a:defRPr sz="1648" kern="120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1pPr>
      <a:lvl2pPr marL="565168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648" kern="120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2pPr>
      <a:lvl3pPr marL="941946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483" kern="120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3pPr>
      <a:lvl4pPr marL="1318725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319" kern="120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4pPr>
      <a:lvl5pPr marL="1695503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319" kern="1200">
          <a:solidFill>
            <a:schemeClr val="tx1"/>
          </a:solidFill>
          <a:latin typeface="Avenir Next" charset="0"/>
          <a:ea typeface="Avenir Next" charset="0"/>
          <a:cs typeface="Avenir Next" charset="0"/>
        </a:defRPr>
      </a:lvl5pPr>
      <a:lvl6pPr marL="2072282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483" kern="1200">
          <a:solidFill>
            <a:schemeClr val="tx1"/>
          </a:solidFill>
          <a:latin typeface="+mn-lt"/>
          <a:ea typeface="+mn-ea"/>
          <a:cs typeface="+mn-cs"/>
        </a:defRPr>
      </a:lvl6pPr>
      <a:lvl7pPr marL="2449060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483" kern="1200">
          <a:solidFill>
            <a:schemeClr val="tx1"/>
          </a:solidFill>
          <a:latin typeface="+mn-lt"/>
          <a:ea typeface="+mn-ea"/>
          <a:cs typeface="+mn-cs"/>
        </a:defRPr>
      </a:lvl7pPr>
      <a:lvl8pPr marL="2825839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483" kern="1200">
          <a:solidFill>
            <a:schemeClr val="tx1"/>
          </a:solidFill>
          <a:latin typeface="+mn-lt"/>
          <a:ea typeface="+mn-ea"/>
          <a:cs typeface="+mn-cs"/>
        </a:defRPr>
      </a:lvl8pPr>
      <a:lvl9pPr marL="3202617" indent="-188389" algn="l" defTabSz="753557" rtl="0" eaLnBrk="1" latinLnBrk="0" hangingPunct="1">
        <a:lnSpc>
          <a:spcPct val="90000"/>
        </a:lnSpc>
        <a:spcBef>
          <a:spcPts val="412"/>
        </a:spcBef>
        <a:buFont typeface="Arial"/>
        <a:buChar char="•"/>
        <a:defRPr sz="14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1pPr>
      <a:lvl2pPr marL="376779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2pPr>
      <a:lvl3pPr marL="753557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3pPr>
      <a:lvl4pPr marL="1130336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4pPr>
      <a:lvl5pPr marL="1507114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5pPr>
      <a:lvl6pPr marL="1883893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6pPr>
      <a:lvl7pPr marL="2260671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7pPr>
      <a:lvl8pPr marL="2637450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8pPr>
      <a:lvl9pPr marL="3014228" algn="l" defTabSz="753557" rtl="0" eaLnBrk="1" latinLnBrk="0" hangingPunct="1">
        <a:defRPr sz="14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a2.docusign.net/Member/PowerFormSigning.aspx?PowerFormId=37f38ba2-5d1a-41d0-ac53-48970d12c9d5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utilityapi.com/authorize/micha_generatecapital" TargetMode="External"/><Relationship Id="rId4" Type="http://schemas.openxmlformats.org/officeDocument/2006/relationships/hyperlink" Target="https://na2.docusign.net/Member/PowerFormSigning.aspx?PowerFormId=45296f34-6075-4b8a-8e06-2930fc01893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g-05.eps">
            <a:extLst>
              <a:ext uri="{FF2B5EF4-FFF2-40B4-BE49-F238E27FC236}">
                <a16:creationId xmlns:a16="http://schemas.microsoft.com/office/drawing/2014/main" id="{DDB96E5D-C8FA-486A-862C-7CD77A5D4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9"/>
          <a:stretch/>
        </p:blipFill>
        <p:spPr>
          <a:xfrm>
            <a:off x="688646" y="-236383"/>
            <a:ext cx="7535333" cy="565150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9858F6A-7073-46B5-9F51-9EDA324FC5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87" r="6687"/>
          <a:stretch/>
        </p:blipFill>
        <p:spPr>
          <a:xfrm>
            <a:off x="1465188" y="333846"/>
            <a:ext cx="5982251" cy="487810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8DEB6F1-5B7F-41FA-9C59-ED38D0023EEB}"/>
              </a:ext>
            </a:extLst>
          </p:cNvPr>
          <p:cNvGrpSpPr/>
          <p:nvPr/>
        </p:nvGrpSpPr>
        <p:grpSpPr>
          <a:xfrm>
            <a:off x="3738490" y="1552728"/>
            <a:ext cx="3550920" cy="1015643"/>
            <a:chOff x="3474720" y="1902817"/>
            <a:chExt cx="3550920" cy="1015643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9EBDEE3-2C36-4B4F-B765-F6BE0F5CB498}"/>
                </a:ext>
              </a:extLst>
            </p:cNvPr>
            <p:cNvSpPr/>
            <p:nvPr/>
          </p:nvSpPr>
          <p:spPr>
            <a:xfrm>
              <a:off x="3474720" y="2087880"/>
              <a:ext cx="2994660" cy="830580"/>
            </a:xfrm>
            <a:prstGeom prst="ellipse">
              <a:avLst/>
            </a:pr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607DF6C-754A-4D37-8767-E2A401BAA716}"/>
                </a:ext>
              </a:extLst>
            </p:cNvPr>
            <p:cNvSpPr txBox="1"/>
            <p:nvPr/>
          </p:nvSpPr>
          <p:spPr>
            <a:xfrm>
              <a:off x="3848100" y="1902817"/>
              <a:ext cx="31775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Solar  Production Credits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EF61D27-EA5B-4104-91FE-AED206869EA2}"/>
              </a:ext>
            </a:extLst>
          </p:cNvPr>
          <p:cNvGrpSpPr/>
          <p:nvPr/>
        </p:nvGrpSpPr>
        <p:grpSpPr>
          <a:xfrm>
            <a:off x="4823460" y="2825750"/>
            <a:ext cx="3848894" cy="1226856"/>
            <a:chOff x="4823460" y="2825750"/>
            <a:chExt cx="3848894" cy="1226856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4936D11-E859-45D2-82BF-032A97C8E02C}"/>
                </a:ext>
              </a:extLst>
            </p:cNvPr>
            <p:cNvSpPr/>
            <p:nvPr/>
          </p:nvSpPr>
          <p:spPr>
            <a:xfrm>
              <a:off x="4823460" y="2825750"/>
              <a:ext cx="1112520" cy="585470"/>
            </a:xfrm>
            <a:prstGeom prst="ellipse">
              <a:avLst/>
            </a:pr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DFFC07-9879-4E88-9AE0-C753086E4004}"/>
                </a:ext>
              </a:extLst>
            </p:cNvPr>
            <p:cNvSpPr txBox="1"/>
            <p:nvPr/>
          </p:nvSpPr>
          <p:spPr>
            <a:xfrm>
              <a:off x="6222524" y="3406275"/>
              <a:ext cx="24498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Credits available for building and tenants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9DC779-905C-4460-A1BA-2FF4FA8027D5}"/>
              </a:ext>
            </a:extLst>
          </p:cNvPr>
          <p:cNvGrpSpPr/>
          <p:nvPr/>
        </p:nvGrpSpPr>
        <p:grpSpPr>
          <a:xfrm>
            <a:off x="2941612" y="2549128"/>
            <a:ext cx="2890347" cy="3130874"/>
            <a:chOff x="2941613" y="2549128"/>
            <a:chExt cx="2137410" cy="249594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8E4895-8961-4FD0-B28E-E51215EB7D0A}"/>
                </a:ext>
              </a:extLst>
            </p:cNvPr>
            <p:cNvSpPr txBox="1"/>
            <p:nvPr/>
          </p:nvSpPr>
          <p:spPr>
            <a:xfrm>
              <a:off x="3287406" y="3118485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BAAE5B8-5182-4A39-8034-4F394612FCFD}"/>
                </a:ext>
              </a:extLst>
            </p:cNvPr>
            <p:cNvSpPr txBox="1"/>
            <p:nvPr/>
          </p:nvSpPr>
          <p:spPr>
            <a:xfrm>
              <a:off x="3996690" y="2549128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2124D6-75AE-45C4-BA6A-7269EAC10D22}"/>
                </a:ext>
              </a:extLst>
            </p:cNvPr>
            <p:cNvSpPr txBox="1"/>
            <p:nvPr/>
          </p:nvSpPr>
          <p:spPr>
            <a:xfrm>
              <a:off x="2941613" y="4398742"/>
              <a:ext cx="21374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Subscribe to receive credits &amp; Save 5%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78A8133-A03A-491E-ADB5-9A54A09D01A3}"/>
                </a:ext>
              </a:extLst>
            </p:cNvPr>
            <p:cNvCxnSpPr>
              <a:cxnSpLocks/>
            </p:cNvCxnSpPr>
            <p:nvPr/>
          </p:nvCxnSpPr>
          <p:spPr>
            <a:xfrm>
              <a:off x="3409460" y="3504137"/>
              <a:ext cx="182746" cy="7399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0EAF918-1915-49C6-BDBA-39A00A4589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13952" y="2918460"/>
              <a:ext cx="184181" cy="13256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E2F79BC-0D6B-4739-B377-BA235DBA6E21}"/>
              </a:ext>
            </a:extLst>
          </p:cNvPr>
          <p:cNvGrpSpPr/>
          <p:nvPr/>
        </p:nvGrpSpPr>
        <p:grpSpPr>
          <a:xfrm>
            <a:off x="4829320" y="2186946"/>
            <a:ext cx="1942125" cy="993102"/>
            <a:chOff x="4563794" y="2293467"/>
            <a:chExt cx="1265506" cy="628113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25D171E-BB4B-4563-B63A-6573BE571F4C}"/>
                </a:ext>
              </a:extLst>
            </p:cNvPr>
            <p:cNvGrpSpPr/>
            <p:nvPr/>
          </p:nvGrpSpPr>
          <p:grpSpPr>
            <a:xfrm>
              <a:off x="4563794" y="2293467"/>
              <a:ext cx="831166" cy="370602"/>
              <a:chOff x="4563794" y="2293467"/>
              <a:chExt cx="831166" cy="370602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C561187-26C7-4DDB-BCB8-F5A7AA9D9DFB}"/>
                  </a:ext>
                </a:extLst>
              </p:cNvPr>
              <p:cNvCxnSpPr/>
              <p:nvPr/>
            </p:nvCxnSpPr>
            <p:spPr>
              <a:xfrm>
                <a:off x="4563794" y="2293467"/>
                <a:ext cx="816512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0B285490-FC39-4281-94FC-74E188EF1F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94960" y="2293467"/>
                <a:ext cx="0" cy="370602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1E73D40-657E-481E-9A51-F9E59CE3367D}"/>
                </a:ext>
              </a:extLst>
            </p:cNvPr>
            <p:cNvCxnSpPr>
              <a:cxnSpLocks/>
            </p:cNvCxnSpPr>
            <p:nvPr/>
          </p:nvCxnSpPr>
          <p:spPr>
            <a:xfrm>
              <a:off x="5635869" y="2921580"/>
              <a:ext cx="193431" cy="0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F8BDBDB-03C2-4C90-B130-3330A458D422}"/>
              </a:ext>
            </a:extLst>
          </p:cNvPr>
          <p:cNvGrpSpPr/>
          <p:nvPr/>
        </p:nvGrpSpPr>
        <p:grpSpPr>
          <a:xfrm>
            <a:off x="5464127" y="3179970"/>
            <a:ext cx="1307318" cy="64114"/>
            <a:chOff x="4933364" y="2950491"/>
            <a:chExt cx="993823" cy="18103"/>
          </a:xfrm>
        </p:grpSpPr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2D0A3DC8-3698-44D2-906F-15DCC6D9E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35869" y="2968594"/>
              <a:ext cx="29131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D8A1DEB-285F-40D5-81DC-3E42E13559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33364" y="2950491"/>
              <a:ext cx="291318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549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6" presetClass="emp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6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05.eps">
            <a:extLst>
              <a:ext uri="{FF2B5EF4-FFF2-40B4-BE49-F238E27FC236}">
                <a16:creationId xmlns:a16="http://schemas.microsoft.com/office/drawing/2014/main" id="{6D0BF8FF-EAB6-4024-9AE5-262FF80D28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9"/>
          <a:stretch/>
        </p:blipFill>
        <p:spPr>
          <a:xfrm>
            <a:off x="1261533" y="0"/>
            <a:ext cx="7535333" cy="56515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D5A278-0187-4DEB-AA98-D807B4A6866D}"/>
              </a:ext>
            </a:extLst>
          </p:cNvPr>
          <p:cNvSpPr txBox="1"/>
          <p:nvPr/>
        </p:nvSpPr>
        <p:spPr>
          <a:xfrm>
            <a:off x="1540797" y="768928"/>
            <a:ext cx="692915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>
                <a:solidFill>
                  <a:schemeClr val="bg1"/>
                </a:solidFill>
                <a:latin typeface="AvenirNext LT Pro Bold" panose="020B0804020202020204" pitchFamily="34" charset="0"/>
              </a:rPr>
              <a:t>Secure 5% Energy Savings in 2 Simple Steps</a:t>
            </a: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Sign the </a:t>
            </a:r>
            <a:r>
              <a:rPr lang="en-US" u="sng" dirty="0">
                <a:solidFill>
                  <a:schemeClr val="bg1"/>
                </a:solidFill>
                <a:latin typeface="AvenirNext LT Pro Bold" panose="020B08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Solar Subscription Agreement</a:t>
            </a:r>
            <a:r>
              <a:rPr lang="en-US" u="sng" dirty="0">
                <a:solidFill>
                  <a:schemeClr val="bg1"/>
                </a:solidFill>
                <a:latin typeface="AvenirNext LT Pro Bold" panose="020B0804020202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which runs only as long as you lease your space</a:t>
            </a: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Provide Generate Capital with your PG&amp;E Account information so that we can credit your bill and save you money.</a:t>
            </a: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Contact us to learn more.</a:t>
            </a:r>
          </a:p>
          <a:p>
            <a:pPr lvl="1"/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pPr marL="342900" indent="-342900">
              <a:buAutoNum type="arabicParenR"/>
            </a:pP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  <a:p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610B07-7626-477D-8916-7E86531BB6B8}"/>
              </a:ext>
            </a:extLst>
          </p:cNvPr>
          <p:cNvSpPr/>
          <p:nvPr/>
        </p:nvSpPr>
        <p:spPr>
          <a:xfrm>
            <a:off x="5250319" y="3169585"/>
            <a:ext cx="28471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If you don’t have or want a PG&amp;E online account, provide access with this </a:t>
            </a: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PGE form</a:t>
            </a:r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7C6F34-CE0F-4FE7-96AC-4874E75A345C}"/>
              </a:ext>
            </a:extLst>
          </p:cNvPr>
          <p:cNvSpPr/>
          <p:nvPr/>
        </p:nvSpPr>
        <p:spPr>
          <a:xfrm>
            <a:off x="1261533" y="3169585"/>
            <a:ext cx="31008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>
                <a:solidFill>
                  <a:schemeClr val="bg1"/>
                </a:solidFill>
                <a:latin typeface="AvenirNext LT Pro Bold" panose="020B0804020202020204" pitchFamily="34" charset="0"/>
              </a:rPr>
              <a:t>If you have or want a PG&amp;E online account, provide access securely through </a:t>
            </a:r>
            <a:r>
              <a:rPr lang="en-US" dirty="0" err="1">
                <a:solidFill>
                  <a:schemeClr val="bg1"/>
                </a:solidFill>
                <a:latin typeface="AvenirNext LT Pro Bold" panose="020B08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UtilityAPI</a:t>
            </a:r>
            <a:endParaRPr lang="en-US" dirty="0">
              <a:solidFill>
                <a:schemeClr val="bg1"/>
              </a:solidFill>
              <a:latin typeface="AvenirNext LT Pro Bold" panose="020B08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5D06AE-1A84-4EAB-9875-D684945BE2C8}"/>
              </a:ext>
            </a:extLst>
          </p:cNvPr>
          <p:cNvCxnSpPr>
            <a:cxnSpLocks/>
          </p:cNvCxnSpPr>
          <p:nvPr/>
        </p:nvCxnSpPr>
        <p:spPr>
          <a:xfrm flipH="1">
            <a:off x="4038600" y="2835275"/>
            <a:ext cx="220000" cy="4581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6CB48F0-F1E8-4764-96E3-3516B1E51227}"/>
              </a:ext>
            </a:extLst>
          </p:cNvPr>
          <p:cNvCxnSpPr>
            <a:cxnSpLocks/>
          </p:cNvCxnSpPr>
          <p:nvPr/>
        </p:nvCxnSpPr>
        <p:spPr>
          <a:xfrm>
            <a:off x="5546646" y="2835275"/>
            <a:ext cx="168354" cy="45814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335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>
            <a:latin typeface="Avenir Next" charset="0"/>
            <a:ea typeface="Avenir Next" charset="0"/>
            <a:cs typeface="Avenir Next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enerate PPT Template_Jan2017(1).pptx" id="{48C6623F-3401-4DBF-80EC-EBBC67F2C4D2}" vid="{9694C1CE-70F4-4A01-B3DD-F0D2E98184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3850</TotalTime>
  <Words>108</Words>
  <Application>Microsoft Office PowerPoint</Application>
  <PresentationFormat>Custom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Arial</vt:lpstr>
      <vt:lpstr>Avenir Next</vt:lpstr>
      <vt:lpstr>Avenir Next Medium</vt:lpstr>
      <vt:lpstr>Avenir Next Regular</vt:lpstr>
      <vt:lpstr>AvenirNext LT Pro Bold</vt:lpstr>
      <vt:lpstr>Calibri</vt:lpstr>
      <vt:lpstr>Myriad Pro</vt:lpstr>
      <vt:lpstr>Segoe UI</vt:lpstr>
      <vt:lpstr>Office Theme</vt:lpstr>
      <vt:lpstr>Custom Design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Micha Levin</dc:creator>
  <cp:keywords/>
  <dc:description>generated using python-pptx</dc:description>
  <cp:lastModifiedBy>Micha Levin</cp:lastModifiedBy>
  <cp:revision>27</cp:revision>
  <dcterms:created xsi:type="dcterms:W3CDTF">2013-01-27T09:14:16Z</dcterms:created>
  <dcterms:modified xsi:type="dcterms:W3CDTF">2019-01-18T00:31:12Z</dcterms:modified>
  <cp:category/>
</cp:coreProperties>
</file>